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8"/>
  </p:notesMasterIdLst>
  <p:handoutMasterIdLst>
    <p:handoutMasterId r:id="rId9"/>
  </p:handoutMasterIdLst>
  <p:sldIdLst>
    <p:sldId id="280" r:id="rId2"/>
    <p:sldId id="279" r:id="rId3"/>
    <p:sldId id="281" r:id="rId4"/>
    <p:sldId id="282" r:id="rId5"/>
    <p:sldId id="283" r:id="rId6"/>
    <p:sldId id="28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22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78C66-485C-4623-8A55-EFEC6A686AD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6EAA8-B540-44EB-BD4E-6ACD8D7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13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6421C-91A7-42F4-8DD0-E1503AEACE1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6826C-F936-4E7E-9B48-528FC7646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094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256" y="1676401"/>
            <a:ext cx="10961915" cy="3211286"/>
          </a:xfrm>
        </p:spPr>
        <p:txBody>
          <a:bodyPr anchor="ctr"/>
          <a:lstStyle>
            <a:lvl1pPr algn="ctr">
              <a:defRPr sz="6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256" y="5094514"/>
            <a:ext cx="10961915" cy="1016726"/>
          </a:xfrm>
        </p:spPr>
        <p:txBody>
          <a:bodyPr anchor="ctr"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65813" y="6436470"/>
            <a:ext cx="4114800" cy="365125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025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48" y="1463040"/>
            <a:ext cx="11228832" cy="471392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22080" y="64194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9703D75F-3C8C-4373-9499-703616C11F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92096" y="304801"/>
            <a:ext cx="9473184" cy="92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61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1104" y="1545771"/>
            <a:ext cx="5568696" cy="463119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45771"/>
            <a:ext cx="5593080" cy="463119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22080" y="64194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9703D75F-3C8C-4373-9499-703616C11F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292096" y="304801"/>
            <a:ext cx="9473184" cy="92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30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22080" y="64194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9703D75F-3C8C-4373-9499-703616C11F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292096" y="304801"/>
            <a:ext cx="9473184" cy="92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37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22080" y="64194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9703D75F-3C8C-4373-9499-703616C11F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042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475232"/>
            <a:ext cx="6172200" cy="4669536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88481" y="1475232"/>
            <a:ext cx="4876800" cy="466953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22080" y="64194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9703D75F-3C8C-4373-9499-703616C11F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292096" y="304801"/>
            <a:ext cx="9473184" cy="92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239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2096" y="304801"/>
            <a:ext cx="9473184" cy="92789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5488" y="1475232"/>
            <a:ext cx="11289792" cy="4701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22080" y="64194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9703D75F-3C8C-4373-9499-703616C11F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26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0" r:id="rId3"/>
    <p:sldLayoutId id="2147483702" r:id="rId4"/>
    <p:sldLayoutId id="2147483703" r:id="rId5"/>
    <p:sldLayoutId id="214748370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9"/>
          <p:cNvSpPr txBox="1">
            <a:spLocks/>
          </p:cNvSpPr>
          <p:nvPr/>
        </p:nvSpPr>
        <p:spPr>
          <a:xfrm>
            <a:off x="1524000" y="6423240"/>
            <a:ext cx="9144000" cy="3660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Челябинск, 2023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20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04287" y="304800"/>
            <a:ext cx="9441587" cy="97885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900160" y="6443435"/>
            <a:ext cx="2743200" cy="365125"/>
          </a:xfrm>
        </p:spPr>
        <p:txBody>
          <a:bodyPr/>
          <a:lstStyle/>
          <a:p>
            <a:fld id="{9703D75F-3C8C-4373-9499-703616C11FAA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64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12" y="272143"/>
            <a:ext cx="9497568" cy="1099457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022080" y="6421439"/>
            <a:ext cx="2743200" cy="365125"/>
          </a:xfrm>
        </p:spPr>
        <p:txBody>
          <a:bodyPr/>
          <a:lstStyle/>
          <a:p>
            <a:fld id="{9703D75F-3C8C-4373-9499-703616C11FAA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71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672" y="365125"/>
            <a:ext cx="9448800" cy="1061339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>
          <a:xfrm>
            <a:off x="9034272" y="6443436"/>
            <a:ext cx="2743200" cy="365125"/>
          </a:xfrm>
        </p:spPr>
        <p:txBody>
          <a:bodyPr/>
          <a:lstStyle/>
          <a:p>
            <a:fld id="{9703D75F-3C8C-4373-9499-703616C11FAA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9034272" y="6432551"/>
            <a:ext cx="2743200" cy="365125"/>
          </a:xfrm>
        </p:spPr>
        <p:txBody>
          <a:bodyPr/>
          <a:lstStyle/>
          <a:p>
            <a:fld id="{9703D75F-3C8C-4373-9499-703616C11FAA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35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328" y="351409"/>
            <a:ext cx="9517239" cy="912241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027033" y="6421666"/>
            <a:ext cx="2743200" cy="365125"/>
          </a:xfrm>
        </p:spPr>
        <p:txBody>
          <a:bodyPr/>
          <a:lstStyle/>
          <a:p>
            <a:fld id="{9703D75F-3C8C-4373-9499-703616C11FAA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92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урк">
      <a:dk1>
        <a:srgbClr val="000000"/>
      </a:dk1>
      <a:lt1>
        <a:sysClr val="window" lastClr="FFFFFF"/>
      </a:lt1>
      <a:dk2>
        <a:srgbClr val="005AAA"/>
      </a:dk2>
      <a:lt2>
        <a:srgbClr val="F0F5FF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82D7D7"/>
      </a:hlink>
      <a:folHlink>
        <a:srgbClr val="14414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8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inueco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Владиславовна Гриценко</dc:creator>
  <cp:lastModifiedBy>Татьяна Николаевна Соболева</cp:lastModifiedBy>
  <cp:revision>27</cp:revision>
  <dcterms:created xsi:type="dcterms:W3CDTF">2021-01-21T04:43:00Z</dcterms:created>
  <dcterms:modified xsi:type="dcterms:W3CDTF">2023-10-17T08:57:59Z</dcterms:modified>
</cp:coreProperties>
</file>